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9"/>
  </p:notesMasterIdLst>
  <p:sldIdLst>
    <p:sldId id="293" r:id="rId2"/>
    <p:sldId id="348" r:id="rId3"/>
    <p:sldId id="346" r:id="rId4"/>
    <p:sldId id="339" r:id="rId5"/>
    <p:sldId id="351" r:id="rId6"/>
    <p:sldId id="352" r:id="rId7"/>
    <p:sldId id="34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F2E2D2"/>
    <a:srgbClr val="CCA49C"/>
    <a:srgbClr val="F3EDE7"/>
    <a:srgbClr val="314C57"/>
    <a:srgbClr val="386546"/>
    <a:srgbClr val="C7D4CB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77" autoAdjust="0"/>
    <p:restoredTop sz="95179"/>
  </p:normalViewPr>
  <p:slideViewPr>
    <p:cSldViewPr snapToGrid="0">
      <p:cViewPr varScale="1">
        <p:scale>
          <a:sx n="110" d="100"/>
          <a:sy n="110" d="100"/>
        </p:scale>
        <p:origin x="12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EC259-65C4-7742-8138-1CCAE044161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48804-624E-C84D-AFD0-BE653E7B3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79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48804-624E-C84D-AFD0-BE653E7B32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62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48804-624E-C84D-AFD0-BE653E7B32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72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Writing a Topic Sentence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 an Effective Topic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3713298"/>
            <a:ext cx="8058154" cy="131304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4" y="1998370"/>
              <a:ext cx="7807571" cy="28371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2. Combine your Narrowed Topic with a Controlling Idea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1754359"/>
            <a:ext cx="8058154" cy="134248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8214" y="2001481"/>
              <a:ext cx="7807571" cy="2774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1. Review the Characteristics of a Strong Topic Sentence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Characteristics of a Topic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00783" y="1521147"/>
            <a:ext cx="5742432" cy="3738408"/>
            <a:chOff x="1863408" y="1522157"/>
            <a:chExt cx="5742432" cy="3738408"/>
          </a:xfrm>
        </p:grpSpPr>
        <p:grpSp>
          <p:nvGrpSpPr>
            <p:cNvPr id="25" name="Group 24"/>
            <p:cNvGrpSpPr/>
            <p:nvPr/>
          </p:nvGrpSpPr>
          <p:grpSpPr>
            <a:xfrm>
              <a:off x="1863408" y="1522157"/>
              <a:ext cx="5739318" cy="1039868"/>
              <a:chOff x="1906953" y="1849761"/>
              <a:chExt cx="5443662" cy="693935"/>
            </a:xfrm>
            <a:solidFill>
              <a:srgbClr val="386546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906953" y="1849761"/>
                <a:ext cx="5443662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67835" y="2046834"/>
                <a:ext cx="5274381" cy="30808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Statement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1863408" y="2868880"/>
              <a:ext cx="5742432" cy="1042415"/>
              <a:chOff x="1906953" y="2649539"/>
              <a:chExt cx="5443662" cy="693935"/>
            </a:xfrm>
            <a:solidFill>
              <a:srgbClr val="386546"/>
            </a:solidFill>
          </p:grpSpPr>
          <p:sp>
            <p:nvSpPr>
              <p:cNvPr id="31" name="Rectangle 30"/>
              <p:cNvSpPr/>
              <p:nvPr/>
            </p:nvSpPr>
            <p:spPr>
              <a:xfrm>
                <a:off x="1906953" y="2649539"/>
                <a:ext cx="5443662" cy="693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1990118" y="2843017"/>
                <a:ext cx="5274381" cy="307330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Clear and Confident</a:t>
                </a:r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1863408" y="4218150"/>
              <a:ext cx="5742432" cy="1042415"/>
              <a:chOff x="1906953" y="3449317"/>
              <a:chExt cx="5443662" cy="897025"/>
            </a:xfrm>
            <a:solidFill>
              <a:srgbClr val="386546"/>
            </a:solidFill>
          </p:grpSpPr>
          <p:sp>
            <p:nvSpPr>
              <p:cNvPr id="34" name="Rectangle 33"/>
              <p:cNvSpPr/>
              <p:nvPr/>
            </p:nvSpPr>
            <p:spPr>
              <a:xfrm>
                <a:off x="1906953" y="3449317"/>
                <a:ext cx="5443662" cy="8970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2073282" y="3699191"/>
                <a:ext cx="5274381" cy="3972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Written in your Own Words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Controlling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760977"/>
            <a:ext cx="5463321" cy="3258747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16206" y="2439909"/>
              <a:ext cx="3774703" cy="1829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Narrowed Topic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66830" y="2439909"/>
              <a:ext cx="3898705" cy="17758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Controlling Idea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2689687" y="2968019"/>
            <a:ext cx="739110" cy="844663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79717" y="1760977"/>
            <a:ext cx="2706624" cy="3258747"/>
          </a:xfrm>
          <a:prstGeom prst="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5986356" y="2333249"/>
            <a:ext cx="2567640" cy="1938992"/>
          </a:xfrm>
          <a:prstGeom prst="rect">
            <a:avLst/>
          </a:prstGeom>
          <a:solidFill>
            <a:srgbClr val="CCA49C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/>
              <a:t>Topic Sentence</a:t>
            </a:r>
          </a:p>
        </p:txBody>
      </p:sp>
      <p:sp>
        <p:nvSpPr>
          <p:cNvPr id="6" name="Oval 5"/>
          <p:cNvSpPr/>
          <p:nvPr/>
        </p:nvSpPr>
        <p:spPr>
          <a:xfrm>
            <a:off x="5477040" y="2968019"/>
            <a:ext cx="740664" cy="841248"/>
          </a:xfrm>
          <a:prstGeom prst="ellipse">
            <a:avLst/>
          </a:prstGeom>
          <a:solidFill>
            <a:srgbClr val="CCA49C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685822" y="3160043"/>
            <a:ext cx="422098" cy="45401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Controlling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357187" y="2046514"/>
            <a:ext cx="8429625" cy="2682780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“Buying a used car is a much better idea than buying a brand new car”.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Controlling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-45679" y="560342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158819"/>
            <a:ext cx="8429624" cy="2166835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13251" y="2819604"/>
              <a:ext cx="3777657" cy="1124496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Buying a used car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9013" y="2416317"/>
              <a:ext cx="4119122" cy="210843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much better idea than buying a brand new car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4191325" y="1746697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bg1"/>
                </a:solidFill>
              </a:rPr>
              <a:t>+</a:t>
            </a:r>
            <a:endParaRPr lang="en-US" sz="9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116" y="3406616"/>
            <a:ext cx="8444695" cy="2167128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1082780" y="3854770"/>
            <a:ext cx="7461816" cy="1323439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Buying a used car is a much better idea than buying a brand new car. </a:t>
            </a:r>
          </a:p>
        </p:txBody>
      </p:sp>
      <p:sp>
        <p:nvSpPr>
          <p:cNvPr id="6" name="Oval 5"/>
          <p:cNvSpPr/>
          <p:nvPr/>
        </p:nvSpPr>
        <p:spPr>
          <a:xfrm>
            <a:off x="66971" y="4043915"/>
            <a:ext cx="740664" cy="84124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26254" y="4237532"/>
            <a:ext cx="422098" cy="45401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2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6903</TotalTime>
  <Words>119</Words>
  <Application>Microsoft Office PowerPoint</Application>
  <PresentationFormat>On-screen Show (4:3)</PresentationFormat>
  <Paragraphs>29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111</cp:revision>
  <dcterms:created xsi:type="dcterms:W3CDTF">2014-11-06T15:36:04Z</dcterms:created>
  <dcterms:modified xsi:type="dcterms:W3CDTF">2018-05-04T19:36:35Z</dcterms:modified>
</cp:coreProperties>
</file>